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jaI8aA2f9yc3cpw+RtxwIre95J5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931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lvl="4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>
            <a:spLocks noGrp="1"/>
          </p:cNvSpPr>
          <p:nvPr>
            <p:ph type="pic" idx="2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17"/>
          <p:cNvSpPr txBox="1">
            <a:spLocks noGrp="1"/>
          </p:cNvSpPr>
          <p:nvPr>
            <p:ph type="body" idx="1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0"/>
          <p:cNvSpPr txBox="1"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body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914400" y="609600"/>
            <a:ext cx="8382000" cy="175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5400"/>
              <a:buFont typeface="Times New Roman"/>
              <a:buNone/>
            </a:pPr>
            <a:r>
              <a:rPr lang="en-US" sz="5400" b="0" i="0" u="none" strike="noStrike" cap="none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</a:t>
            </a:r>
            <a:r>
              <a:rPr lang="en-US" sz="3600" b="0" i="0" u="none" strike="noStrike" cap="none">
                <a:solidFill>
                  <a:srgbClr val="99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MĨ THUẬT 9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5400"/>
              <a:buFont typeface="Times New Roman"/>
              <a:buNone/>
            </a:pPr>
            <a:r>
              <a:rPr lang="en-US" sz="5400" b="0" i="0" u="none" strike="noStrike" cap="none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10 : </a:t>
            </a:r>
            <a:r>
              <a:rPr lang="en-US" sz="5400" b="1" i="0" u="none" strike="noStrike" cap="none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ĐỀ TÀI LỄ HỘI </a:t>
            </a:r>
            <a:endParaRPr/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2743201"/>
            <a:ext cx="4191001" cy="3103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24400" y="2743200"/>
            <a:ext cx="4191000" cy="3103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"/>
          <p:cNvSpPr txBox="1"/>
          <p:nvPr/>
        </p:nvSpPr>
        <p:spPr>
          <a:xfrm>
            <a:off x="0" y="533400"/>
            <a:ext cx="60960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0000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p10"/>
          <p:cNvPicPr preferRelativeResize="0"/>
          <p:nvPr/>
        </p:nvPicPr>
        <p:blipFill rotWithShape="1">
          <a:blip r:embed="rId3">
            <a:alphaModFix/>
          </a:blip>
          <a:srcRect l="12292" r="20570"/>
          <a:stretch/>
        </p:blipFill>
        <p:spPr>
          <a:xfrm>
            <a:off x="2286000" y="1282700"/>
            <a:ext cx="5368925" cy="449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93812" y="1246187"/>
            <a:ext cx="7021512" cy="526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43000" y="1190625"/>
            <a:ext cx="7021512" cy="526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0"/>
          <p:cNvSpPr txBox="1"/>
          <p:nvPr/>
        </p:nvSpPr>
        <p:spPr>
          <a:xfrm>
            <a:off x="1293812" y="430212"/>
            <a:ext cx="726281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3600"/>
              <a:buFont typeface="Times New Roman"/>
              <a:buNone/>
            </a:pPr>
            <a:r>
              <a:rPr lang="en-US" sz="3600" b="1" i="0" u="none">
                <a:solidFill>
                  <a:srgbClr val="FF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THAM KHẢO MÔ HÌNH LỄ HỘI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"/>
          <p:cNvSpPr txBox="1"/>
          <p:nvPr/>
        </p:nvSpPr>
        <p:spPr>
          <a:xfrm>
            <a:off x="685800" y="228600"/>
            <a:ext cx="394176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imes New Roman"/>
              <a:buNone/>
            </a:pPr>
            <a:r>
              <a:rPr lang="en-US" sz="36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III/ THỰC HÀNH </a:t>
            </a:r>
            <a:endParaRPr/>
          </a:p>
        </p:txBody>
      </p:sp>
      <p:sp>
        <p:nvSpPr>
          <p:cNvPr id="173" name="Google Shape;173;p11"/>
          <p:cNvSpPr txBox="1"/>
          <p:nvPr/>
        </p:nvSpPr>
        <p:spPr>
          <a:xfrm>
            <a:off x="436562" y="1382712"/>
            <a:ext cx="8382000" cy="381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200"/>
              <a:buFont typeface="Times New Roman"/>
              <a:buNone/>
            </a:pPr>
            <a:r>
              <a:rPr lang="en-US" sz="3200" b="0" i="0" u="none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en-US" sz="3200" b="0" i="0" u="none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Vẽ</a:t>
            </a:r>
            <a:r>
              <a:rPr lang="en-US" sz="3200" b="0" i="0" u="none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trên</a:t>
            </a:r>
            <a:r>
              <a:rPr lang="en-US" sz="3200" b="0" i="0" u="none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giấy</a:t>
            </a:r>
            <a:r>
              <a:rPr lang="en-US" sz="3200" b="0" i="0" u="none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A4 </a:t>
            </a:r>
            <a:r>
              <a:rPr lang="en-US" sz="3200" b="0" i="0" u="none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hoặc</a:t>
            </a:r>
            <a:r>
              <a:rPr lang="en-US" sz="3200" b="0" i="0" u="none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A3 </a:t>
            </a:r>
            <a:r>
              <a:rPr lang="en-US" sz="3200" b="0" i="0" u="none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để</a:t>
            </a:r>
            <a:r>
              <a:rPr lang="en-US" sz="3200" b="0" i="0" u="none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nộp</a:t>
            </a:r>
            <a:r>
              <a:rPr lang="en-US" sz="3200" b="0" i="0" u="none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vào</a:t>
            </a:r>
            <a:r>
              <a:rPr lang="en-US" sz="3200" b="0" i="0" u="none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</a:t>
            </a:r>
            <a:r>
              <a:rPr lang="en-US" sz="3200" b="0" i="0" u="none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học</a:t>
            </a:r>
            <a:r>
              <a:rPr lang="en-US" sz="3200" b="0" i="0" u="none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sau</a:t>
            </a:r>
            <a:r>
              <a:rPr lang="en-US" sz="3200" b="0" i="0" u="none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200"/>
              <a:buFont typeface="Times New Roman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200"/>
              <a:buFont typeface="Times New Roman"/>
              <a:buNone/>
            </a:pPr>
            <a:r>
              <a:rPr lang="en-US" sz="3200" b="1" i="0" u="none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***</a:t>
            </a:r>
            <a:r>
              <a:rPr lang="en-US" sz="3200" b="1" i="0" u="sng" dirty="0" err="1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Chú</a:t>
            </a:r>
            <a:r>
              <a:rPr lang="en-US" sz="3200" b="1" i="0" u="sng" dirty="0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ý </a:t>
            </a:r>
            <a:r>
              <a:rPr lang="en-US" sz="3200" b="1" i="0" u="none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200"/>
              <a:buFont typeface="Times New Roman"/>
              <a:buNone/>
            </a:pPr>
            <a:r>
              <a:rPr lang="en-US" sz="3200" b="0" i="0" u="none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</a:t>
            </a:r>
            <a:r>
              <a:rPr lang="en-US" sz="3200" b="0" i="0" u="none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</a:t>
            </a:r>
            <a:r>
              <a:rPr lang="en-US" sz="3200" b="0" i="0" u="none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3200" b="0" i="0" u="none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tên</a:t>
            </a:r>
            <a:r>
              <a:rPr lang="en-US" sz="3200" b="0" i="0" u="none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200"/>
              <a:buFont typeface="Times New Roman"/>
              <a:buNone/>
            </a:pPr>
            <a:r>
              <a:rPr lang="en-US" sz="3200" b="0" i="0" u="none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3200" b="0" i="0" u="none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Lớp</a:t>
            </a:r>
            <a:r>
              <a:rPr lang="en-US" sz="3200" b="0" i="0" u="none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200"/>
              <a:buFont typeface="Times New Roman"/>
              <a:buNone/>
            </a:pPr>
            <a:r>
              <a:rPr lang="en-US" sz="3200" b="0" i="0" u="none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3200" b="0" i="0" u="none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Chủ</a:t>
            </a:r>
            <a:r>
              <a:rPr lang="en-US" sz="3200" b="0" i="0" u="none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đề</a:t>
            </a:r>
            <a:r>
              <a:rPr lang="en-US" sz="3200" b="0" i="0" u="none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Lễ</a:t>
            </a:r>
            <a:r>
              <a:rPr lang="en-US" sz="3200" b="0" i="0" u="none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Hội</a:t>
            </a:r>
            <a:r>
              <a:rPr lang="en-US" sz="3200" b="0" i="0" u="none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200"/>
              <a:buFont typeface="Times New Roman"/>
              <a:buNone/>
            </a:pPr>
            <a:r>
              <a:rPr lang="en-US" sz="3200" b="0" i="0" u="none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 </a:t>
            </a:r>
            <a:r>
              <a:rPr lang="en-US" sz="3200" b="0" i="0" u="none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ghi</a:t>
            </a:r>
            <a:r>
              <a:rPr lang="en-US" sz="3200" b="0" i="0" u="none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góc</a:t>
            </a:r>
            <a:r>
              <a:rPr lang="en-US" sz="3200" b="0" i="0" u="none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bên</a:t>
            </a:r>
            <a:r>
              <a:rPr lang="en-US" sz="3200" b="0" i="0" u="none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trái</a:t>
            </a:r>
            <a:r>
              <a:rPr lang="en-US" sz="3200" b="0" i="0" u="none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tờ</a:t>
            </a:r>
            <a:r>
              <a:rPr lang="en-US" sz="3200" b="0" i="0" u="none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giấy</a:t>
            </a:r>
            <a:r>
              <a:rPr lang="en-US" sz="3200" b="0" i="0" u="none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vẽ</a:t>
            </a:r>
            <a:r>
              <a:rPr lang="en-US" sz="3200" b="0" i="0" u="none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/>
          <p:nvPr/>
        </p:nvSpPr>
        <p:spPr>
          <a:xfrm>
            <a:off x="762000" y="228600"/>
            <a:ext cx="7848600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4400"/>
              <a:buFont typeface="Times New Roman"/>
              <a:buNone/>
            </a:pPr>
            <a:r>
              <a:rPr lang="en-US" sz="4400" b="1" i="0" u="none" strike="noStrike" cap="none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 Tìm và chọn nội dung đề tài:</a:t>
            </a:r>
            <a:endParaRPr/>
          </a:p>
        </p:txBody>
      </p:sp>
      <p:sp>
        <p:nvSpPr>
          <p:cNvPr id="92" name="Google Shape;92;p2"/>
          <p:cNvSpPr txBox="1"/>
          <p:nvPr/>
        </p:nvSpPr>
        <p:spPr>
          <a:xfrm>
            <a:off x="539750" y="1295400"/>
            <a:ext cx="7210425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 bạn cùng xem một số bức tranh đề tài lễ hội </a:t>
            </a:r>
            <a:endParaRPr/>
          </a:p>
        </p:txBody>
      </p:sp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5075" y="2116137"/>
            <a:ext cx="6705600" cy="4557712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 txBox="1"/>
          <p:nvPr/>
        </p:nvSpPr>
        <p:spPr>
          <a:xfrm>
            <a:off x="3810000" y="6096000"/>
            <a:ext cx="221567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Lễ hội chọi trâu </a:t>
            </a:r>
            <a:endParaRPr/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5075" y="2101850"/>
            <a:ext cx="671195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 txBox="1"/>
          <p:nvPr/>
        </p:nvSpPr>
        <p:spPr>
          <a:xfrm>
            <a:off x="3810000" y="6096000"/>
            <a:ext cx="2492990" cy="4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None/>
            </a:pPr>
            <a:r>
              <a:rPr lang="en-US" sz="2500" b="0" i="0" u="none" strike="noStrike" cap="none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Lễ hội cồng chiên</a:t>
            </a:r>
            <a:endParaRPr sz="2500" b="0" i="0" u="none" strike="noStrike" cap="none">
              <a:solidFill>
                <a:schemeClr val="dk1"/>
              </a:solidFill>
              <a:highlight>
                <a:srgbClr val="FFFF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35075" y="2081212"/>
            <a:ext cx="6643687" cy="458152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/>
          <p:nvPr/>
        </p:nvSpPr>
        <p:spPr>
          <a:xfrm>
            <a:off x="4158310" y="6005523"/>
            <a:ext cx="246574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Lễ hội múa Lân</a:t>
            </a:r>
            <a:endParaRPr sz="2800" b="0" i="0" u="none" strike="noStrike" cap="none">
              <a:solidFill>
                <a:schemeClr val="dk1"/>
              </a:solidFill>
              <a:highlight>
                <a:srgbClr val="FFFF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28725" y="2090737"/>
            <a:ext cx="6680200" cy="4591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 txBox="1"/>
          <p:nvPr/>
        </p:nvSpPr>
        <p:spPr>
          <a:xfrm>
            <a:off x="1350833" y="5972890"/>
            <a:ext cx="43562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Giỗ tổ HÙNG VƯƠNG </a:t>
            </a:r>
            <a:endParaRPr/>
          </a:p>
        </p:txBody>
      </p:sp>
      <p:pic>
        <p:nvPicPr>
          <p:cNvPr id="101" name="Google Shape;101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2000" y="2116137"/>
            <a:ext cx="7256462" cy="4557712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"/>
          <p:cNvSpPr txBox="1"/>
          <p:nvPr/>
        </p:nvSpPr>
        <p:spPr>
          <a:xfrm>
            <a:off x="990600" y="2362200"/>
            <a:ext cx="262764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rgbClr val="FF330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HỘI GIÓNG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123825" y="2286000"/>
            <a:ext cx="8791575" cy="2554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r>
              <a:rPr lang="en-US" sz="3200" b="1" i="0" u="sng" strike="noStrike" cap="none">
                <a:solidFill>
                  <a:srgbClr val="FF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Tranh đề tài lễ hội  rất là phong phú và đa dạng gồm có những nội dung </a:t>
            </a:r>
            <a:r>
              <a:rPr lang="en-US" sz="3200" b="1" i="0" u="none" strike="noStrike" cap="none">
                <a:solidFill>
                  <a:srgbClr val="FF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Tết, đua thuyền, trung thu,đấu vật ,múa lân,múa rồng, ném gòn, thi thổi cơm, lễ hội còng chiên…..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/>
          <p:nvPr/>
        </p:nvSpPr>
        <p:spPr>
          <a:xfrm>
            <a:off x="533400" y="609600"/>
            <a:ext cx="8153400" cy="107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Em có thể nhắc lại cách bước vẽ tranh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đề tài  gồm các bước nào?</a:t>
            </a:r>
            <a:endParaRPr/>
          </a:p>
        </p:txBody>
      </p:sp>
      <p:sp>
        <p:nvSpPr>
          <p:cNvPr id="113" name="Google Shape;113;p4"/>
          <p:cNvSpPr txBox="1"/>
          <p:nvPr/>
        </p:nvSpPr>
        <p:spPr>
          <a:xfrm>
            <a:off x="1371600" y="2151062"/>
            <a:ext cx="7027862" cy="255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4000"/>
              <a:buFont typeface="Times New Roman"/>
              <a:buNone/>
            </a:pPr>
            <a:r>
              <a:rPr lang="en-US" sz="4000" b="1" i="0" u="none">
                <a:solidFill>
                  <a:srgbClr val="FF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1/ Tìm và chọn nội dung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4000"/>
              <a:buFont typeface="Times New Roman"/>
              <a:buNone/>
            </a:pPr>
            <a:r>
              <a:rPr lang="en-US" sz="4000" b="1" i="0" u="none">
                <a:solidFill>
                  <a:srgbClr val="FF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2/ Vẽ  mảng hình chính và phụ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4000"/>
              <a:buFont typeface="Times New Roman"/>
              <a:buNone/>
            </a:pPr>
            <a:r>
              <a:rPr lang="en-US" sz="4000" b="1" i="0" u="none">
                <a:solidFill>
                  <a:srgbClr val="FF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3/Vẽ chi tiết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4000"/>
              <a:buFont typeface="Times New Roman"/>
              <a:buNone/>
            </a:pPr>
            <a:r>
              <a:rPr lang="en-US" sz="4000" b="1" i="0" u="none">
                <a:solidFill>
                  <a:srgbClr val="FF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4/Vẽ màu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"/>
          <p:cNvSpPr txBox="1"/>
          <p:nvPr/>
        </p:nvSpPr>
        <p:spPr>
          <a:xfrm>
            <a:off x="758825" y="52387"/>
            <a:ext cx="30480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imes New Roman"/>
              <a:buNone/>
            </a:pPr>
            <a:r>
              <a:rPr lang="en-US" sz="36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II/ CÁCH VẼ </a:t>
            </a:r>
            <a:endParaRPr/>
          </a:p>
        </p:txBody>
      </p:sp>
      <p:pic>
        <p:nvPicPr>
          <p:cNvPr id="119" name="Google Shape;11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45237" y="2174875"/>
            <a:ext cx="2667000" cy="3871912"/>
          </a:xfrm>
          <a:prstGeom prst="rect">
            <a:avLst/>
          </a:prstGeom>
          <a:noFill/>
          <a:ln w="38100" cap="flat" cmpd="sng">
            <a:solidFill>
              <a:srgbClr val="FF33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20" name="Google Shape;120;p5"/>
          <p:cNvSpPr txBox="1"/>
          <p:nvPr/>
        </p:nvSpPr>
        <p:spPr>
          <a:xfrm>
            <a:off x="1539875" y="985837"/>
            <a:ext cx="5683250" cy="430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200"/>
              <a:buFont typeface="Times New Roman"/>
              <a:buNone/>
            </a:pPr>
            <a:r>
              <a:rPr lang="en-US" sz="2200" b="1" i="0" u="none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Chọn ( Tìm  nội dung ) hình ảnh cho đề tài </a:t>
            </a:r>
            <a:endParaRPr/>
          </a:p>
        </p:txBody>
      </p:sp>
      <p:sp>
        <p:nvSpPr>
          <p:cNvPr id="121" name="Google Shape;121;p5"/>
          <p:cNvSpPr txBox="1"/>
          <p:nvPr/>
        </p:nvSpPr>
        <p:spPr>
          <a:xfrm>
            <a:off x="0" y="6248400"/>
            <a:ext cx="3095625" cy="430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200"/>
              <a:buFont typeface="Times New Roman"/>
              <a:buNone/>
            </a:pPr>
            <a:r>
              <a:rPr lang="en-US" sz="2200" b="1" i="0" u="none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2.Phác mảng chính phụ </a:t>
            </a:r>
            <a:endParaRPr/>
          </a:p>
        </p:txBody>
      </p:sp>
      <p:pic>
        <p:nvPicPr>
          <p:cNvPr id="122" name="Google Shape;12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216150"/>
            <a:ext cx="2978150" cy="3914775"/>
          </a:xfrm>
          <a:prstGeom prst="rect">
            <a:avLst/>
          </a:prstGeom>
          <a:noFill/>
          <a:ln w="28575" cap="flat" cmpd="sng">
            <a:solidFill>
              <a:srgbClr val="FF33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23" name="Google Shape;123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79762" y="2185987"/>
            <a:ext cx="2963862" cy="3919537"/>
          </a:xfrm>
          <a:prstGeom prst="rect">
            <a:avLst/>
          </a:prstGeom>
          <a:noFill/>
          <a:ln w="28575" cap="flat" cmpd="sng">
            <a:solidFill>
              <a:srgbClr val="FF33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24" name="Google Shape;124;p5"/>
          <p:cNvSpPr txBox="1"/>
          <p:nvPr/>
        </p:nvSpPr>
        <p:spPr>
          <a:xfrm>
            <a:off x="3832225" y="6232525"/>
            <a:ext cx="190182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Vẽ chi tiết </a:t>
            </a:r>
            <a:endParaRPr/>
          </a:p>
        </p:txBody>
      </p:sp>
      <p:sp>
        <p:nvSpPr>
          <p:cNvPr id="125" name="Google Shape;125;p5"/>
          <p:cNvSpPr txBox="1"/>
          <p:nvPr/>
        </p:nvSpPr>
        <p:spPr>
          <a:xfrm>
            <a:off x="7010400" y="6130925"/>
            <a:ext cx="158115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Vẽ màu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4800" y="304800"/>
            <a:ext cx="4114800" cy="5973762"/>
          </a:xfrm>
          <a:prstGeom prst="rect">
            <a:avLst/>
          </a:prstGeom>
          <a:noFill/>
          <a:ln w="38100" cap="flat" cmpd="sng">
            <a:solidFill>
              <a:srgbClr val="FF33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31" name="Google Shape;131;p6"/>
          <p:cNvSpPr txBox="1"/>
          <p:nvPr/>
        </p:nvSpPr>
        <p:spPr>
          <a:xfrm>
            <a:off x="0" y="2438400"/>
            <a:ext cx="4186237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en-US" sz="36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lang="en-US" sz="3600" b="1" i="0" u="none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TRANH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3600"/>
              <a:buFont typeface="Times New Roman"/>
              <a:buNone/>
            </a:pPr>
            <a:r>
              <a:rPr lang="en-US" sz="3600" b="1" i="0" u="none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LỄ HỘI ĐÁNH ĐU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7" descr="Tranh vẽ đề tài lễ hội: thổi cơm, đấu vật, chọi trâu, múa lân, ngày Tết..."/>
          <p:cNvPicPr preferRelativeResize="0"/>
          <p:nvPr/>
        </p:nvPicPr>
        <p:blipFill rotWithShape="1">
          <a:blip r:embed="rId3">
            <a:alphaModFix/>
          </a:blip>
          <a:srcRect l="9866" r="9866"/>
          <a:stretch/>
        </p:blipFill>
        <p:spPr>
          <a:xfrm>
            <a:off x="1924050" y="2425700"/>
            <a:ext cx="5562600" cy="391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7" descr="5 ý tưởng vẽ tranh đề tài lễ hội độc đá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39925" y="2425700"/>
            <a:ext cx="5562600" cy="393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7" descr="10 Cách Vẽ Tranh Đề Tài Lễ Hội Mùa Xuân Đơn Giản Nhất, Vẽ Tranh Đề Tài Lễ  Hội Quê E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31987" y="2286000"/>
            <a:ext cx="5554662" cy="418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7" descr="Ảnh có chứa văn bản, màn hình&#10;&#10;Mô tả được tạo tự động"/>
          <p:cNvPicPr preferRelativeResize="0"/>
          <p:nvPr/>
        </p:nvPicPr>
        <p:blipFill rotWithShape="1">
          <a:blip r:embed="rId6">
            <a:alphaModFix/>
          </a:blip>
          <a:srcRect l="19111" t="8100" b="8763"/>
          <a:stretch/>
        </p:blipFill>
        <p:spPr>
          <a:xfrm>
            <a:off x="1574800" y="2132012"/>
            <a:ext cx="6261100" cy="448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74800" y="1984375"/>
            <a:ext cx="6261100" cy="4637087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7"/>
          <p:cNvSpPr txBox="1"/>
          <p:nvPr/>
        </p:nvSpPr>
        <p:spPr>
          <a:xfrm>
            <a:off x="1219200" y="541337"/>
            <a:ext cx="7027862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3000"/>
              <a:buFont typeface="Times New Roman"/>
              <a:buNone/>
            </a:pPr>
            <a:r>
              <a:rPr lang="en-US" sz="3000" b="1" i="0" u="none">
                <a:solidFill>
                  <a:srgbClr val="FF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MỜI CÁC EM THAM KHẢO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3000"/>
              <a:buFont typeface="Times New Roman"/>
              <a:buNone/>
            </a:pPr>
            <a:r>
              <a:rPr lang="en-US" sz="3000" b="1" i="0" u="none">
                <a:solidFill>
                  <a:srgbClr val="FF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 SỐ TRANH CÁC BẠN HỌC SINH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"/>
          <p:cNvSpPr txBox="1"/>
          <p:nvPr/>
        </p:nvSpPr>
        <p:spPr>
          <a:xfrm>
            <a:off x="1219200" y="0"/>
            <a:ext cx="75438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Tham khảo một số bài vẽ của học sinh về lễ hội</a:t>
            </a:r>
            <a:endParaRPr/>
          </a:p>
        </p:txBody>
      </p:sp>
      <p:pic>
        <p:nvPicPr>
          <p:cNvPr id="147" name="Google Shape;14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3075" y="519112"/>
            <a:ext cx="8305800" cy="622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162" y="519112"/>
            <a:ext cx="8748712" cy="622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862" y="469900"/>
            <a:ext cx="8882062" cy="628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95462" y="1862137"/>
            <a:ext cx="5553075" cy="400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600" y="457200"/>
            <a:ext cx="8710612" cy="6157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2237" y="457200"/>
            <a:ext cx="8923337" cy="614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2237" y="446087"/>
            <a:ext cx="8923337" cy="616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255</Words>
  <Application>Microsoft Office PowerPoint</Application>
  <PresentationFormat>On-screen Show (4:3)</PresentationFormat>
  <Paragraphs>39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Smart</dc:creator>
  <cp:lastModifiedBy>gosil.gold</cp:lastModifiedBy>
  <cp:revision>1</cp:revision>
  <dcterms:created xsi:type="dcterms:W3CDTF">2011-10-05T12:19:20Z</dcterms:created>
  <dcterms:modified xsi:type="dcterms:W3CDTF">2021-11-13T13:38:15Z</dcterms:modified>
</cp:coreProperties>
</file>